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7104063" cy="10234613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68" d="100"/>
          <a:sy n="68" d="100"/>
        </p:scale>
        <p:origin x="684" y="5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0.33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</c:v>
                </c:pt>
                <c:pt idx="1">
                  <c:v>0.35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0.28000000000000003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0.77</c:v>
                </c:pt>
                <c:pt idx="1">
                  <c:v>0.23</c:v>
                </c:pt>
                <c:pt idx="2">
                  <c:v>0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0.26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0.39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0.49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0.48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</c:v>
                </c:pt>
                <c:pt idx="1">
                  <c:v>0.49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0.62</c:v>
                </c:pt>
                <c:pt idx="1">
                  <c:v>0.38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0.81</c:v>
                </c:pt>
                <c:pt idx="1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0.39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0.35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0.31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3508"/>
          </a:xfrm>
          <a:prstGeom prst="rect">
            <a:avLst/>
          </a:prstGeom>
        </p:spPr>
        <p:txBody>
          <a:bodyPr vert="horz" lIns="99069" tIns="49535" rIns="99069" bIns="49535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69" tIns="49535" rIns="99069" bIns="49535" rtlCol="0" anchor="b"/>
          <a:lstStyle>
            <a:lvl1pPr algn="l">
              <a:defRPr sz="13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1" y="9721107"/>
            <a:ext cx="3078427" cy="513507"/>
          </a:xfrm>
          <a:prstGeom prst="rect">
            <a:avLst/>
          </a:prstGeom>
        </p:spPr>
        <p:txBody>
          <a:bodyPr vert="horz" lIns="99069" tIns="49535" rIns="99069" bIns="49535" rtlCol="0" anchor="b"/>
          <a:lstStyle>
            <a:lvl1pPr algn="r">
              <a:defRPr sz="13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3508"/>
          </a:xfrm>
          <a:prstGeom prst="rect">
            <a:avLst/>
          </a:prstGeom>
        </p:spPr>
        <p:txBody>
          <a:bodyPr vert="horz" lIns="99069" tIns="49535" rIns="99069" bIns="49535" rtlCol="0"/>
          <a:lstStyle>
            <a:lvl1pPr algn="l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1" y="1"/>
            <a:ext cx="3078427" cy="513508"/>
          </a:xfrm>
          <a:prstGeom prst="rect">
            <a:avLst/>
          </a:prstGeom>
        </p:spPr>
        <p:txBody>
          <a:bodyPr vert="horz" lIns="99069" tIns="49535" rIns="99069" bIns="49535" rtlCol="0"/>
          <a:lstStyle>
            <a:lvl1pPr algn="r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8"/>
          </a:xfrm>
          <a:prstGeom prst="rect">
            <a:avLst/>
          </a:prstGeom>
        </p:spPr>
        <p:txBody>
          <a:bodyPr vert="horz" lIns="99069" tIns="49535" rIns="99069" bIns="4953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69" tIns="49535" rIns="99069" bIns="49535" rtlCol="0" anchor="b"/>
          <a:lstStyle>
            <a:lvl1pPr algn="l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7" cy="513507"/>
          </a:xfrm>
          <a:prstGeom prst="rect">
            <a:avLst/>
          </a:prstGeom>
        </p:spPr>
        <p:txBody>
          <a:bodyPr vert="horz" lIns="99069" tIns="49535" rIns="99069" bIns="49535" rtlCol="0" anchor="b"/>
          <a:lstStyle>
            <a:lvl1pPr algn="r"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M82017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M82017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Clive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Surgery, 20 High Street, Clive, Shrewsbury SY4 5PS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44%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257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112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M82017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8" name="P_Name_Label">
            <a:extLst>
              <a:ext uri="{FF2B5EF4-FFF2-40B4-BE49-F238E27FC236}">
                <a16:creationId xmlns:a16="http://schemas.microsoft.com/office/drawing/2014/main" id="{F3003C1E-57F3-46B0-9651-B24FDBB32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Clive Medical Practice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https://gp-patient.co.uk/PatientExperiences?practicecode=M82017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29" name="P_T1" descr="P_T1&#10;">
            <a:extLst>
              <a:ext uri="{FF2B5EF4-FFF2-40B4-BE49-F238E27FC236}">
                <a16:creationId xmlns:a16="http://schemas.microsoft.com/office/drawing/2014/main" id="{A339A496-6739-41ED-ADBE-744F667EF369}"/>
              </a:ext>
            </a:extLst>
          </p:cNvPr>
          <p:cNvSpPr txBox="1"/>
          <p:nvPr/>
        </p:nvSpPr>
        <p:spPr>
          <a:xfrm>
            <a:off x="4434162" y="1982790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71%</a:t>
            </a:r>
          </a:p>
        </p:txBody>
      </p:sp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2" name="P_T2" descr="P_T2&#10;">
            <a:extLst>
              <a:ext uri="{FF2B5EF4-FFF2-40B4-BE49-F238E27FC236}">
                <a16:creationId xmlns:a16="http://schemas.microsoft.com/office/drawing/2014/main" id="{01A97967-81D0-4EE8-A2CC-D5926F2B865F}"/>
              </a:ext>
            </a:extLst>
          </p:cNvPr>
          <p:cNvSpPr txBox="1"/>
          <p:nvPr/>
        </p:nvSpPr>
        <p:spPr>
          <a:xfrm>
            <a:off x="7379287" y="1978091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77%</a:t>
            </a:r>
          </a:p>
        </p:txBody>
      </p:sp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5" name="P_T3" descr="P_T3&#10;">
            <a:extLst>
              <a:ext uri="{FF2B5EF4-FFF2-40B4-BE49-F238E27FC236}">
                <a16:creationId xmlns:a16="http://schemas.microsoft.com/office/drawing/2014/main" id="{00F9F334-61DB-4A4A-8125-48E44A8199A1}"/>
              </a:ext>
            </a:extLst>
          </p:cNvPr>
          <p:cNvSpPr txBox="1"/>
          <p:nvPr/>
        </p:nvSpPr>
        <p:spPr>
          <a:xfrm>
            <a:off x="10380110" y="1955603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91%</a:t>
            </a:r>
          </a:p>
        </p:txBody>
      </p:sp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8" name="P_T4" descr="P_T4&#10;">
            <a:extLst>
              <a:ext uri="{FF2B5EF4-FFF2-40B4-BE49-F238E27FC236}">
                <a16:creationId xmlns:a16="http://schemas.microsoft.com/office/drawing/2014/main" id="{631C08C5-B2BB-488C-98BD-CC7B2B5FED15}"/>
              </a:ext>
            </a:extLst>
          </p:cNvPr>
          <p:cNvSpPr txBox="1"/>
          <p:nvPr/>
        </p:nvSpPr>
        <p:spPr>
          <a:xfrm>
            <a:off x="4430473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79%</a:t>
            </a:r>
          </a:p>
        </p:txBody>
      </p:sp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1" name="P_T5" descr="P_T5&#10;">
            <a:extLst>
              <a:ext uri="{FF2B5EF4-FFF2-40B4-BE49-F238E27FC236}">
                <a16:creationId xmlns:a16="http://schemas.microsoft.com/office/drawing/2014/main" id="{F696D8A3-4A69-4C70-83DB-F5E7C38E21E1}"/>
              </a:ext>
            </a:extLst>
          </p:cNvPr>
          <p:cNvSpPr txBox="1"/>
          <p:nvPr/>
        </p:nvSpPr>
        <p:spPr>
          <a:xfrm>
            <a:off x="7405291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62%</a:t>
            </a:r>
          </a:p>
        </p:txBody>
      </p:sp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9909971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3" name="P_T6" descr="P_T6&#10;">
            <a:extLst>
              <a:ext uri="{FF2B5EF4-FFF2-40B4-BE49-F238E27FC236}">
                <a16:creationId xmlns:a16="http://schemas.microsoft.com/office/drawing/2014/main" id="{4B22DE65-6483-4F6E-84AA-A03E63C7910C}"/>
              </a:ext>
            </a:extLst>
          </p:cNvPr>
          <p:cNvSpPr txBox="1"/>
          <p:nvPr/>
        </p:nvSpPr>
        <p:spPr>
          <a:xfrm>
            <a:off x="10380109" y="450484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81%</a:t>
            </a:r>
          </a:p>
        </p:txBody>
      </p:sp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8" name="P_T7" descr="P_T7&#10;">
            <a:extLst>
              <a:ext uri="{FF2B5EF4-FFF2-40B4-BE49-F238E27FC236}">
                <a16:creationId xmlns:a16="http://schemas.microsoft.com/office/drawing/2014/main" id="{C8F08215-F3C9-49B3-BD99-7EB698357B96}"/>
              </a:ext>
            </a:extLst>
          </p:cNvPr>
          <p:cNvSpPr txBox="1"/>
          <p:nvPr/>
        </p:nvSpPr>
        <p:spPr>
          <a:xfrm>
            <a:off x="995523" y="471165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P_Name">
            <a:extLst>
              <a:ext uri="{FF2B5EF4-FFF2-40B4-BE49-F238E27FC236}">
                <a16:creationId xmlns:a16="http://schemas.microsoft.com/office/drawing/2014/main" id="{9E8195CF-515D-4C34-9902-8A14909783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8325" y="44197"/>
            <a:ext cx="7846545" cy="646331"/>
          </a:xfrm>
          <a:prstGeom prst="rect">
            <a:avLst/>
          </a:prstGeom>
          <a:noFill/>
        </p:spPr>
        <p:txBody>
          <a:bodyPr wrap="square" lIns="0" rIns="0" rtlCol="0"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Clive Medical Practice</a:t>
            </a: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2022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Clive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The Surgery, 20 High Street, Clive, Shrewsbury SY4 5PS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M82017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44%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112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257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https://gp-patient.co.uk/PatientExperiences?practicecode=M82017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97%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96%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98%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100%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419243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4DFD0-69E0-4EE1-9ED8-8A99BA239BE7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sharepoint/v3"/>
    <ds:schemaRef ds:uri="8fb53b4f-1204-4cd9-8a55-a9d7af4fbf3e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5114</TotalTime>
  <Words>555</Words>
  <Application>Microsoft Office PowerPoint</Application>
  <PresentationFormat>Widescreen</PresentationFormat>
  <Paragraphs>194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WILSON, Sarah (MARDEN MEDICAL PRACTICE)</cp:lastModifiedBy>
  <cp:revision>205</cp:revision>
  <cp:lastPrinted>2023-02-15T12:40:30Z</cp:lastPrinted>
  <dcterms:created xsi:type="dcterms:W3CDTF">2022-02-15T10:00:54Z</dcterms:created>
  <dcterms:modified xsi:type="dcterms:W3CDTF">2023-02-15T12:41:08Z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